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3" r:id="rId6"/>
    <p:sldId id="261" r:id="rId7"/>
    <p:sldId id="258" r:id="rId8"/>
    <p:sldId id="262" r:id="rId9"/>
    <p:sldId id="260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8075B7-A7FD-6FA1-C99B-55EA5C800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4CA3BD-2869-B1C9-7CD3-B2AEB6BD2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D8A0CB-7536-645F-865F-1DC3D381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51E3E-B608-7285-96A9-FB9C23B5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833495-EDCE-954E-6EF5-598F83F4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08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102921-DA98-927F-5ADB-9D181892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765D51-3026-3FFF-74B0-57C1E24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0B8DDC-DB4C-B4BA-15BD-CC46DDB7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1CEF06-8525-D52E-5CCC-27E80C74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688647-469F-C48A-E262-86FB815E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69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FF4292-540D-3472-AD0A-8AC4AA0EF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AC3F68A-9978-1E93-CDB3-B98047D0A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378AB4-BDCF-45A1-DE30-6196AA81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F5DC34-53D5-CE04-0A86-D98A6271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D2BFBC-84AB-C9A3-4994-2D8EDEA5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57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075AAD-C269-C473-F8FC-ABD34E7A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13B7F9-AA56-5402-9A71-506CDAA69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6ED6F6-3488-8D31-A733-91B73FA7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B6207E-F65F-E152-5348-9AA8A28C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E31673-AD77-868F-6530-095774EE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6606F-28F6-F05A-18F1-B2143740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35B2E7-6DB3-6232-DAA0-A059C7647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3AC14F-F7E8-C37E-B768-7C9702AB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134D3-FF17-E4C5-DB5A-C803B3BD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CAF8FF-B3CA-63A3-15F1-3AAA3AA2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85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EF5903-1695-24B4-A5AC-A2CCCAE1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28D70A-6C8F-3AEE-C9EA-A2ECF6B9D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0EF76E-EEC4-4197-2767-B9261E26A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1B01C8-E8C9-854B-D6A8-A152219F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AA24FA-E22D-C9B0-6C59-FD901D92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69BE95-8574-60C8-60AD-060CD6BF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37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B71E4D-E59B-FFCB-9DE3-1A94AF13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DFB820-77E5-7B4B-3DF0-E7283FB66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FEDCC6-A086-2871-79DE-A4F9F942A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1E1488-FE83-FFCC-A1E3-DFB21A25C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BB445A-89DC-5BC5-5CB1-55276A8E5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834E4A-3C14-3EB8-6761-13C41408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E28A78-5456-1190-835B-5487AF65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C12CB5E-E559-C9C5-83C9-382A4FB4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42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6972F9-2045-405B-7C57-A6BCE878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A534A79-1D9B-4F1D-4025-D3D42506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0F2C3EA-E37D-F2F8-A6C9-58F8E5A5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9A6179-C7A9-46F9-79E7-F4FA4EAB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09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46A72C7-AAE1-2A96-5C85-EE757BB8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634B2A-4ED8-63BA-5356-3F3E0AE4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A4AC92-7436-9E57-7248-138BC678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84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1EEBD6-A16C-8A89-8088-D635CD44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BDE9D1-B552-54F3-DD7D-0052FD99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CAEE99-3C04-62EB-2C79-0B4154C30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3BDCBC-9ABF-069F-94C4-F29683F2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1E9947-A569-5935-68C7-5B8EB8AE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083AB0-A9D3-6AD6-B42A-3A44036F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07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BF793D-D5AB-BBBB-E196-0B97D3AC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FB6D25F-7F7B-A9B0-8651-57297AC2B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11F307-357A-7362-58DF-9F894F6F7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507550-2249-E4DA-B7F8-289E7BF5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DBF177-AD17-8E00-1142-ECF7A4C07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1CE88E-F217-9195-1F0F-A32D755D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74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DA566FA-87CF-7ADF-4959-7F0252B6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F15136-A3AC-92B7-E215-ADA2562F4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C32C3F-E808-3B81-504E-7434F8552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A45CD-E461-49BD-93DD-89E719F07A1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178EB1-CAC6-B850-495C-506CFDDF0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9D21A9-4057-077B-A5F2-3766F69DA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B48D-1338-48C4-BBA5-82BD97459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54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84E7A-B126-283D-A87E-F54B5B5D2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ja-JP" altLang="en-US" dirty="0"/>
              <a:t>プレゼン道場</a:t>
            </a:r>
            <a:br>
              <a:rPr lang="en-US" altLang="ja-JP" dirty="0"/>
            </a:br>
            <a:r>
              <a:rPr lang="ja-JP" altLang="en-US" dirty="0"/>
              <a:t>第一回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343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C3B2AF06-8D01-0075-7388-BA291AE3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D15DF615-DD5F-E01E-F0A7-04092D522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626" y="1553037"/>
            <a:ext cx="5181600" cy="4939838"/>
          </a:xfrm>
          <a:ln w="7620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良いプレゼン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15D65E3F-56D7-6CD0-600D-599F2699D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775" y="1533833"/>
            <a:ext cx="5181600" cy="4959042"/>
          </a:xfrm>
          <a:noFill/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ダメなプレゼン</a:t>
            </a:r>
          </a:p>
        </p:txBody>
      </p:sp>
    </p:spTree>
    <p:extLst>
      <p:ext uri="{BB962C8B-B14F-4D97-AF65-F5344CB8AC3E}">
        <p14:creationId xmlns:p14="http://schemas.microsoft.com/office/powerpoint/2010/main" val="324009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937959-874C-E043-5B23-EFFA6A4470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2" y="187478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582BFE7B-2347-859D-6485-692156F33A2F}"/>
              </a:ext>
            </a:extLst>
          </p:cNvPr>
          <p:cNvSpPr/>
          <p:nvPr/>
        </p:nvSpPr>
        <p:spPr>
          <a:xfrm>
            <a:off x="5525729" y="1874787"/>
            <a:ext cx="6076336" cy="2772697"/>
          </a:xfrm>
          <a:prstGeom prst="wedgeRoundRectCallout">
            <a:avLst>
              <a:gd name="adj1" fmla="val -77305"/>
              <a:gd name="adj2" fmla="val 1498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難しそう</a:t>
            </a:r>
            <a:endParaRPr kumimoji="1" lang="en-US" altLang="ja-JP" sz="4400" dirty="0"/>
          </a:p>
          <a:p>
            <a:pPr algn="ctr"/>
            <a:r>
              <a:rPr kumimoji="1" lang="ja-JP" altLang="en-US" sz="4400" dirty="0"/>
              <a:t>自分にもできるかな</a:t>
            </a:r>
            <a:endParaRPr kumimoji="1"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396213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DB38754-1EFD-3383-3E9C-9ABE495CC652}"/>
              </a:ext>
            </a:extLst>
          </p:cNvPr>
          <p:cNvSpPr/>
          <p:nvPr/>
        </p:nvSpPr>
        <p:spPr>
          <a:xfrm>
            <a:off x="678426" y="4092633"/>
            <a:ext cx="10675374" cy="10520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人前でうまく話さないといけない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63DD7B-025A-6E2A-3DAF-75560966F1EE}"/>
              </a:ext>
            </a:extLst>
          </p:cNvPr>
          <p:cNvSpPr/>
          <p:nvPr/>
        </p:nvSpPr>
        <p:spPr>
          <a:xfrm>
            <a:off x="678426" y="2060076"/>
            <a:ext cx="10675374" cy="10520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人前で失敗しちゃいけない</a:t>
            </a:r>
          </a:p>
        </p:txBody>
      </p:sp>
    </p:spTree>
    <p:extLst>
      <p:ext uri="{BB962C8B-B14F-4D97-AF65-F5344CB8AC3E}">
        <p14:creationId xmlns:p14="http://schemas.microsoft.com/office/powerpoint/2010/main" val="218524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7E7F7-6B6E-63D2-F01D-B795DB58B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3393BEB-CB69-59D1-4A68-43421C7F3B8C}"/>
              </a:ext>
            </a:extLst>
          </p:cNvPr>
          <p:cNvSpPr/>
          <p:nvPr/>
        </p:nvSpPr>
        <p:spPr>
          <a:xfrm>
            <a:off x="678426" y="4092633"/>
            <a:ext cx="10675374" cy="10520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人前でうまく話さないといけない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43DEB1-12BC-F307-9FA1-80DCE695E479}"/>
              </a:ext>
            </a:extLst>
          </p:cNvPr>
          <p:cNvSpPr/>
          <p:nvPr/>
        </p:nvSpPr>
        <p:spPr>
          <a:xfrm>
            <a:off x="678426" y="2060076"/>
            <a:ext cx="10675374" cy="10520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人前で失敗しちゃいけない</a:t>
            </a:r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id="{6CD55DBD-DF05-E324-A4FD-EA24510E2382}"/>
              </a:ext>
            </a:extLst>
          </p:cNvPr>
          <p:cNvSpPr/>
          <p:nvPr/>
        </p:nvSpPr>
        <p:spPr>
          <a:xfrm>
            <a:off x="914400" y="313506"/>
            <a:ext cx="10599174" cy="689732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138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809E31-A9E9-59D5-BE8A-B0705404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9844"/>
            <a:ext cx="10515600" cy="173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5400" dirty="0">
                <a:highlight>
                  <a:srgbClr val="00FFFF"/>
                </a:highlight>
              </a:rPr>
              <a:t>上手く話せる</a:t>
            </a:r>
            <a:r>
              <a:rPr lang="ja-JP" altLang="en-US" sz="5400" dirty="0"/>
              <a:t>よりも</a:t>
            </a:r>
            <a:endParaRPr lang="en-US" altLang="ja-JP" sz="5400" dirty="0"/>
          </a:p>
          <a:p>
            <a:pPr marL="0" indent="0" algn="ctr">
              <a:buNone/>
            </a:pPr>
            <a:r>
              <a:rPr lang="ja-JP" altLang="en-US" sz="5400" dirty="0">
                <a:highlight>
                  <a:srgbClr val="FFFF00"/>
                </a:highlight>
              </a:rPr>
              <a:t>熱量</a:t>
            </a:r>
            <a:r>
              <a:rPr lang="ja-JP" altLang="en-US" sz="5400" dirty="0"/>
              <a:t>が大事！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403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066C7E-C84F-2F76-7A53-E0DF1491D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000" dirty="0"/>
              <a:t>みんなで</a:t>
            </a:r>
            <a:endParaRPr kumimoji="1" lang="en-US" altLang="ja-JP" sz="6000" dirty="0"/>
          </a:p>
          <a:p>
            <a:pPr marL="0" indent="0" algn="ctr">
              <a:buNone/>
            </a:pPr>
            <a:r>
              <a:rPr kumimoji="1" lang="ja-JP" altLang="en-US" sz="6000" dirty="0"/>
              <a:t>早稲田佐賀流プレゼン術</a:t>
            </a:r>
            <a:endParaRPr kumimoji="1" lang="en-US" altLang="ja-JP" sz="6000" dirty="0"/>
          </a:p>
          <a:p>
            <a:pPr marL="0" indent="0" algn="ctr">
              <a:buNone/>
            </a:pPr>
            <a:r>
              <a:rPr kumimoji="1" lang="ja-JP" altLang="en-US" sz="6000" dirty="0"/>
              <a:t>を作ろう！</a:t>
            </a:r>
          </a:p>
        </p:txBody>
      </p:sp>
    </p:spTree>
    <p:extLst>
      <p:ext uri="{BB962C8B-B14F-4D97-AF65-F5344CB8AC3E}">
        <p14:creationId xmlns:p14="http://schemas.microsoft.com/office/powerpoint/2010/main" val="93716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ACF994-67D9-D6AC-683E-CF0437C4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自己紹介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2B7306-347E-12E3-6218-646D38BB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高校</a:t>
            </a:r>
            <a:r>
              <a:rPr lang="ja-JP" altLang="en-US" dirty="0"/>
              <a:t>２年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趣味　整理整頓、掃除（主に窓のサッシ）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高校２年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趣味　野球観戦、鉄道、登山、大河ドラマ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高校２年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趣味　古墳巡り、漫画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538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26FA83-E383-1970-60EC-963081AE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プレゼン道場のきっかけ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851DDB5-066D-A83F-B124-8C3D47317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22" y="1325697"/>
            <a:ext cx="4497178" cy="5516539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EA4A9D-2487-B679-74F1-124686297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66" y="1325563"/>
            <a:ext cx="516731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0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E7B4C7-E9F5-39C0-7953-D15297A2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プレゼン道場のきっかけ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CA951D9B-E070-180F-84CB-6B954123B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772" y="1690688"/>
            <a:ext cx="4916524" cy="4802187"/>
          </a:xfr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4DE42A0-8F8E-FA3C-72F5-769805EBE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0" y="1825625"/>
            <a:ext cx="6045575" cy="36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1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35BA08-E1B1-C5EA-0389-98E349B6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1357"/>
            <a:ext cx="10515600" cy="2526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8000" dirty="0"/>
              <a:t>いきなり！</a:t>
            </a:r>
            <a:endParaRPr kumimoji="1" lang="en-US" altLang="ja-JP" sz="8000" dirty="0"/>
          </a:p>
          <a:p>
            <a:pPr marL="0" indent="0" algn="ctr">
              <a:buNone/>
            </a:pPr>
            <a:r>
              <a:rPr kumimoji="1" lang="ja-JP" altLang="en-US" sz="8000" dirty="0"/>
              <a:t>あなたの参加動機は</a:t>
            </a:r>
          </a:p>
        </p:txBody>
      </p:sp>
    </p:spTree>
    <p:extLst>
      <p:ext uri="{BB962C8B-B14F-4D97-AF65-F5344CB8AC3E}">
        <p14:creationId xmlns:p14="http://schemas.microsoft.com/office/powerpoint/2010/main" val="239845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272666-473B-9206-BD7B-CB9368EE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プレゼンが役立つタイミング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475DF3-087F-2683-4728-ACC71E33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383" y="1766632"/>
            <a:ext cx="7725697" cy="4351338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探究の発表</a:t>
            </a:r>
            <a:endParaRPr kumimoji="1" lang="en-US" altLang="ja-JP" sz="5400" dirty="0"/>
          </a:p>
          <a:p>
            <a:r>
              <a:rPr lang="ja-JP" altLang="en-US" sz="5400" dirty="0"/>
              <a:t>大学での発表</a:t>
            </a:r>
            <a:endParaRPr lang="en-US" altLang="ja-JP" sz="5400" dirty="0"/>
          </a:p>
          <a:p>
            <a:r>
              <a:rPr kumimoji="1" lang="ja-JP" altLang="en-US" sz="5400" dirty="0"/>
              <a:t>就活</a:t>
            </a:r>
            <a:endParaRPr kumimoji="1" lang="en-US" altLang="ja-JP" sz="5400" dirty="0"/>
          </a:p>
          <a:p>
            <a:r>
              <a:rPr lang="ja-JP" altLang="en-US" sz="5400" dirty="0"/>
              <a:t>営業　　　　　</a:t>
            </a:r>
            <a:r>
              <a:rPr lang="en-US" altLang="ja-JP" sz="5400" dirty="0"/>
              <a:t>…</a:t>
            </a:r>
            <a:r>
              <a:rPr lang="ja-JP" altLang="en-US" sz="5400" dirty="0"/>
              <a:t>等々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7251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8B494-08F2-0D86-08FC-1DADCD16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プレゼンとは何か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CC3647-A3E9-C732-14DA-CEBB3B15C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6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ja-JP" sz="9600" b="0" i="0" dirty="0">
                <a:solidFill>
                  <a:srgbClr val="202122"/>
                </a:solidFill>
                <a:effectLst/>
                <a:latin typeface="+mj-lt"/>
              </a:rPr>
              <a:t>Presentation</a:t>
            </a:r>
            <a:endParaRPr kumimoji="1" lang="ja-JP" alt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929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766D3-3B8C-B14A-7110-F77A6498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38E2C2-5DF7-D7F4-6177-F099F1DE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プレゼントとは何か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CDBD05-98DB-A5C1-85A9-C32583BE1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9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Present</a:t>
            </a:r>
          </a:p>
          <a:p>
            <a:pPr marL="0" indent="0" algn="ctr">
              <a:buNone/>
            </a:pPr>
            <a:r>
              <a:rPr lang="ja-JP" altLang="en-US" sz="9600" dirty="0"/>
              <a:t>↓</a:t>
            </a:r>
            <a:endParaRPr lang="en-US" altLang="ja-JP" sz="9600" dirty="0"/>
          </a:p>
          <a:p>
            <a:pPr marL="0" indent="0" algn="ctr">
              <a:buNone/>
            </a:pPr>
            <a:r>
              <a:rPr kumimoji="1" lang="ja-JP" altLang="en-US" sz="4400" dirty="0"/>
              <a:t>相手（聞き手）の事を中心に考え</a:t>
            </a:r>
            <a:endParaRPr kumimoji="1" lang="en-US" altLang="ja-JP" sz="4400" dirty="0"/>
          </a:p>
          <a:p>
            <a:pPr marL="0" indent="0" algn="ctr">
              <a:buNone/>
            </a:pPr>
            <a:r>
              <a:rPr lang="ja-JP" altLang="en-US" sz="4400" dirty="0"/>
              <a:t>物事を伝える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2582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5F1435-D9A5-C228-03EC-08FCF421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プレゼンで伸ばせる力</a:t>
            </a:r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0299D652-3081-B2A7-2B8B-2CD9694793FF}"/>
              </a:ext>
            </a:extLst>
          </p:cNvPr>
          <p:cNvSpPr/>
          <p:nvPr/>
        </p:nvSpPr>
        <p:spPr>
          <a:xfrm>
            <a:off x="4033685" y="1378469"/>
            <a:ext cx="3527321" cy="28334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調べる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B13561AF-7F97-AD31-C41D-FFC00F96254D}"/>
              </a:ext>
            </a:extLst>
          </p:cNvPr>
          <p:cNvSpPr/>
          <p:nvPr/>
        </p:nvSpPr>
        <p:spPr>
          <a:xfrm>
            <a:off x="6096000" y="3659455"/>
            <a:ext cx="3527321" cy="28334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/>
              <a:t>伝える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8C5FA30-BCE4-0911-BCF6-03FDA540CC9A}"/>
              </a:ext>
            </a:extLst>
          </p:cNvPr>
          <p:cNvSpPr/>
          <p:nvPr/>
        </p:nvSpPr>
        <p:spPr>
          <a:xfrm>
            <a:off x="2051254" y="3659456"/>
            <a:ext cx="3435145" cy="28334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まとめる</a:t>
            </a:r>
          </a:p>
        </p:txBody>
      </p:sp>
    </p:spTree>
    <p:extLst>
      <p:ext uri="{BB962C8B-B14F-4D97-AF65-F5344CB8AC3E}">
        <p14:creationId xmlns:p14="http://schemas.microsoft.com/office/powerpoint/2010/main" val="61692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154</Words>
  <Application>Microsoft Office PowerPoint</Application>
  <PresentationFormat>ワイド画面</PresentationFormat>
  <Paragraphs>45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游ゴシック</vt:lpstr>
      <vt:lpstr>游ゴシック Light</vt:lpstr>
      <vt:lpstr>Arial</vt:lpstr>
      <vt:lpstr>Office テーマ</vt:lpstr>
      <vt:lpstr>プレゼン道場 第一回</vt:lpstr>
      <vt:lpstr>自己紹介</vt:lpstr>
      <vt:lpstr>プレゼン道場のきっかけ</vt:lpstr>
      <vt:lpstr>プレゼン道場のきっかけ</vt:lpstr>
      <vt:lpstr>PowerPoint プレゼンテーション</vt:lpstr>
      <vt:lpstr>プレゼンが役立つタイミング</vt:lpstr>
      <vt:lpstr>プレゼンとは何か</vt:lpstr>
      <vt:lpstr>プレゼントとは何か</vt:lpstr>
      <vt:lpstr>プレゼンで伸ばせる力</vt:lpstr>
      <vt:lpstr>考えてみよう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新奈 丸山</dc:creator>
  <cp:lastModifiedBy>ももこ 江川</cp:lastModifiedBy>
  <cp:revision>3</cp:revision>
  <dcterms:created xsi:type="dcterms:W3CDTF">2025-05-08T21:38:30Z</dcterms:created>
  <dcterms:modified xsi:type="dcterms:W3CDTF">2025-05-12T13:00:41Z</dcterms:modified>
</cp:coreProperties>
</file>